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2" r:id="rId10"/>
    <p:sldId id="263" r:id="rId11"/>
    <p:sldId id="264" r:id="rId12"/>
    <p:sldId id="265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B49535-88A2-4E8C-BE76-CBCCE3421078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0A365C-4C26-4BE4-A29F-015FFF1974D5}">
      <dgm:prSet phldrT="[Text]" custT="1"/>
      <dgm:spPr/>
      <dgm:t>
        <a:bodyPr/>
        <a:lstStyle/>
        <a:p>
          <a:r>
            <a:rPr lang="bn-BD" sz="5700" dirty="0">
              <a:latin typeface="NikoshBAN" panose="02000000000000000000" pitchFamily="2" charset="0"/>
              <a:cs typeface="NikoshBAN" panose="02000000000000000000" pitchFamily="2" charset="0"/>
            </a:rPr>
            <a:t>জন্ম</a:t>
          </a:r>
          <a:endParaRPr lang="en-US" sz="57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3968B6A-331B-47AA-A1F9-D6376307B8B4}" type="parTrans" cxnId="{E1705095-3CC3-4FBC-812D-1886999DE677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FF3B70C-3319-4C9D-80A6-8B1AAD3878D1}" type="sibTrans" cxnId="{E1705095-3CC3-4FBC-812D-1886999DE677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E4C796A-676A-4014-B66F-8B164B82EA94}">
      <dgm:prSet phldrT="[Text]"/>
      <dgm:spPr/>
      <dgm:t>
        <a:bodyPr/>
        <a:lstStyle/>
        <a:p>
          <a:r>
            <a:rPr lang="bn-BD">
              <a:latin typeface="NikoshBAN" panose="02000000000000000000" pitchFamily="2" charset="0"/>
              <a:cs typeface="NikoshBAN" panose="02000000000000000000" pitchFamily="2" charset="0"/>
            </a:rPr>
            <a:t>পিতা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4A181BA-9837-4006-9511-356B5C508523}" type="parTrans" cxnId="{23F0FA01-3650-460E-AD50-2892A10DF802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BB6D3A4-6004-4BE3-9D2E-E9BCF5A71BC9}" type="sibTrans" cxnId="{23F0FA01-3650-460E-AD50-2892A10DF802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DB01038-7B43-490C-87C0-92B70288F3A7}">
      <dgm:prSet phldrT="[Text]"/>
      <dgm:spPr/>
      <dgm:t>
        <a:bodyPr/>
        <a:lstStyle/>
        <a:p>
          <a:r>
            <a:rPr lang="bn-BD" dirty="0">
              <a:latin typeface="NikoshBAN" panose="02000000000000000000" pitchFamily="2" charset="0"/>
              <a:cs typeface="NikoshBAN" panose="02000000000000000000" pitchFamily="2" charset="0"/>
            </a:rPr>
            <a:t>জন্ম স্থান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3319446-6E68-4D27-92E1-9E459CF81C57}" type="parTrans" cxnId="{D8B4676E-5B24-4B41-8F2A-1B4D14A9C89E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9CCC094-76E0-454A-85AB-7C064062A24A}" type="sibTrans" cxnId="{D8B4676E-5B24-4B41-8F2A-1B4D14A9C89E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2172F20-03E4-4CFF-A542-A21E22159DF6}">
      <dgm:prSet phldrT="[Text]"/>
      <dgm:spPr/>
      <dgm:t>
        <a:bodyPr/>
        <a:lstStyle/>
        <a:p>
          <a:r>
            <a:rPr lang="bn-BD" dirty="0">
              <a:latin typeface="NikoshBAN" panose="02000000000000000000" pitchFamily="2" charset="0"/>
              <a:cs typeface="NikoshBAN" panose="02000000000000000000" pitchFamily="2" charset="0"/>
            </a:rPr>
            <a:t>মৃত্যু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74ECED8-AD85-4B97-8731-98B508FF8E5A}" type="sibTrans" cxnId="{91F27BB7-5F0D-465E-BAFD-C8934E1ED26E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875BDAC-4A3B-439E-88AC-A0686D0813CB}" type="parTrans" cxnId="{91F27BB7-5F0D-465E-BAFD-C8934E1ED26E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C2AE07B-F3E0-4929-BB1A-3688B1421125}" type="pres">
      <dgm:prSet presAssocID="{C4B49535-88A2-4E8C-BE76-CBCCE342107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148637-1E70-4FBB-B324-6EE4ED39A33D}" type="pres">
      <dgm:prSet presAssocID="{1D0A365C-4C26-4BE4-A29F-015FFF1974D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8A98D1-D284-4FE4-9163-9CE0819CB925}" type="pres">
      <dgm:prSet presAssocID="{1D0A365C-4C26-4BE4-A29F-015FFF1974D5}" presName="spNode" presStyleCnt="0"/>
      <dgm:spPr/>
    </dgm:pt>
    <dgm:pt modelId="{DA25C3C1-F734-4891-BFE2-047F5EAA2A2E}" type="pres">
      <dgm:prSet presAssocID="{BFF3B70C-3319-4C9D-80A6-8B1AAD3878D1}" presName="sibTrans" presStyleLbl="sibTrans1D1" presStyleIdx="0" presStyleCnt="4"/>
      <dgm:spPr/>
      <dgm:t>
        <a:bodyPr/>
        <a:lstStyle/>
        <a:p>
          <a:endParaRPr lang="en-US"/>
        </a:p>
      </dgm:t>
    </dgm:pt>
    <dgm:pt modelId="{94D4EE17-17C7-44FC-A1AE-A4BF9D1E1E0B}" type="pres">
      <dgm:prSet presAssocID="{CE4C796A-676A-4014-B66F-8B164B82EA9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57EA9D-DF7A-4E52-8DB6-E775543F38E8}" type="pres">
      <dgm:prSet presAssocID="{CE4C796A-676A-4014-B66F-8B164B82EA94}" presName="spNode" presStyleCnt="0"/>
      <dgm:spPr/>
    </dgm:pt>
    <dgm:pt modelId="{391701DE-DA33-4113-945C-2762244D640E}" type="pres">
      <dgm:prSet presAssocID="{4BB6D3A4-6004-4BE3-9D2E-E9BCF5A71BC9}" presName="sibTrans" presStyleLbl="sibTrans1D1" presStyleIdx="1" presStyleCnt="4"/>
      <dgm:spPr/>
      <dgm:t>
        <a:bodyPr/>
        <a:lstStyle/>
        <a:p>
          <a:endParaRPr lang="en-US"/>
        </a:p>
      </dgm:t>
    </dgm:pt>
    <dgm:pt modelId="{C5BE3CBC-7B49-4FCD-AA2F-ED1BFD997C42}" type="pres">
      <dgm:prSet presAssocID="{7DB01038-7B43-490C-87C0-92B70288F3A7}" presName="node" presStyleLbl="node1" presStyleIdx="2" presStyleCnt="4" custRadScaleRad="94747" custRadScaleInc="-16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CA2362-F122-44BA-800C-6B72BAE24371}" type="pres">
      <dgm:prSet presAssocID="{7DB01038-7B43-490C-87C0-92B70288F3A7}" presName="spNode" presStyleCnt="0"/>
      <dgm:spPr/>
    </dgm:pt>
    <dgm:pt modelId="{5FD315C2-5A1E-4D34-ADD1-FA31842F59F4}" type="pres">
      <dgm:prSet presAssocID="{49CCC094-76E0-454A-85AB-7C064062A24A}" presName="sibTrans" presStyleLbl="sibTrans1D1" presStyleIdx="2" presStyleCnt="4"/>
      <dgm:spPr/>
      <dgm:t>
        <a:bodyPr/>
        <a:lstStyle/>
        <a:p>
          <a:endParaRPr lang="en-US"/>
        </a:p>
      </dgm:t>
    </dgm:pt>
    <dgm:pt modelId="{90548C8E-41CB-45B8-A1A3-D46FE7149841}" type="pres">
      <dgm:prSet presAssocID="{E2172F20-03E4-4CFF-A542-A21E22159DF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B30320-48A7-443E-A96C-DB0D7E92FF90}" type="pres">
      <dgm:prSet presAssocID="{E2172F20-03E4-4CFF-A542-A21E22159DF6}" presName="spNode" presStyleCnt="0"/>
      <dgm:spPr/>
    </dgm:pt>
    <dgm:pt modelId="{3EC91B43-A502-4502-AF75-68EC7293B6C2}" type="pres">
      <dgm:prSet presAssocID="{774ECED8-AD85-4B97-8731-98B508FF8E5A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91F27BB7-5F0D-465E-BAFD-C8934E1ED26E}" srcId="{C4B49535-88A2-4E8C-BE76-CBCCE3421078}" destId="{E2172F20-03E4-4CFF-A542-A21E22159DF6}" srcOrd="3" destOrd="0" parTransId="{A875BDAC-4A3B-439E-88AC-A0686D0813CB}" sibTransId="{774ECED8-AD85-4B97-8731-98B508FF8E5A}"/>
    <dgm:cxn modelId="{5C0CE524-BAB3-4BA3-BD66-46B61294367A}" type="presOf" srcId="{4BB6D3A4-6004-4BE3-9D2E-E9BCF5A71BC9}" destId="{391701DE-DA33-4113-945C-2762244D640E}" srcOrd="0" destOrd="0" presId="urn:microsoft.com/office/officeart/2005/8/layout/cycle6"/>
    <dgm:cxn modelId="{23F0FA01-3650-460E-AD50-2892A10DF802}" srcId="{C4B49535-88A2-4E8C-BE76-CBCCE3421078}" destId="{CE4C796A-676A-4014-B66F-8B164B82EA94}" srcOrd="1" destOrd="0" parTransId="{84A181BA-9837-4006-9511-356B5C508523}" sibTransId="{4BB6D3A4-6004-4BE3-9D2E-E9BCF5A71BC9}"/>
    <dgm:cxn modelId="{AC152887-F493-4E02-A6A8-07CC2E180519}" type="presOf" srcId="{774ECED8-AD85-4B97-8731-98B508FF8E5A}" destId="{3EC91B43-A502-4502-AF75-68EC7293B6C2}" srcOrd="0" destOrd="0" presId="urn:microsoft.com/office/officeart/2005/8/layout/cycle6"/>
    <dgm:cxn modelId="{E1705095-3CC3-4FBC-812D-1886999DE677}" srcId="{C4B49535-88A2-4E8C-BE76-CBCCE3421078}" destId="{1D0A365C-4C26-4BE4-A29F-015FFF1974D5}" srcOrd="0" destOrd="0" parTransId="{63968B6A-331B-47AA-A1F9-D6376307B8B4}" sibTransId="{BFF3B70C-3319-4C9D-80A6-8B1AAD3878D1}"/>
    <dgm:cxn modelId="{D8B4676E-5B24-4B41-8F2A-1B4D14A9C89E}" srcId="{C4B49535-88A2-4E8C-BE76-CBCCE3421078}" destId="{7DB01038-7B43-490C-87C0-92B70288F3A7}" srcOrd="2" destOrd="0" parTransId="{13319446-6E68-4D27-92E1-9E459CF81C57}" sibTransId="{49CCC094-76E0-454A-85AB-7C064062A24A}"/>
    <dgm:cxn modelId="{7384118C-997E-4175-919B-7EF3686DDF85}" type="presOf" srcId="{1D0A365C-4C26-4BE4-A29F-015FFF1974D5}" destId="{7A148637-1E70-4FBB-B324-6EE4ED39A33D}" srcOrd="0" destOrd="0" presId="urn:microsoft.com/office/officeart/2005/8/layout/cycle6"/>
    <dgm:cxn modelId="{CB928AAB-5C6E-4359-A722-658DAC94DF1F}" type="presOf" srcId="{C4B49535-88A2-4E8C-BE76-CBCCE3421078}" destId="{BC2AE07B-F3E0-4929-BB1A-3688B1421125}" srcOrd="0" destOrd="0" presId="urn:microsoft.com/office/officeart/2005/8/layout/cycle6"/>
    <dgm:cxn modelId="{49C5D59E-783E-4786-B69F-013142897E63}" type="presOf" srcId="{CE4C796A-676A-4014-B66F-8B164B82EA94}" destId="{94D4EE17-17C7-44FC-A1AE-A4BF9D1E1E0B}" srcOrd="0" destOrd="0" presId="urn:microsoft.com/office/officeart/2005/8/layout/cycle6"/>
    <dgm:cxn modelId="{4B27396D-D0FD-48EF-95CC-DF84A14E3B37}" type="presOf" srcId="{7DB01038-7B43-490C-87C0-92B70288F3A7}" destId="{C5BE3CBC-7B49-4FCD-AA2F-ED1BFD997C42}" srcOrd="0" destOrd="0" presId="urn:microsoft.com/office/officeart/2005/8/layout/cycle6"/>
    <dgm:cxn modelId="{0D54B345-94A8-42F9-9432-6FEC2A116D0B}" type="presOf" srcId="{E2172F20-03E4-4CFF-A542-A21E22159DF6}" destId="{90548C8E-41CB-45B8-A1A3-D46FE7149841}" srcOrd="0" destOrd="0" presId="urn:microsoft.com/office/officeart/2005/8/layout/cycle6"/>
    <dgm:cxn modelId="{9A9EB8B9-2F5D-4D2D-BEBB-B0B55C67BDE4}" type="presOf" srcId="{49CCC094-76E0-454A-85AB-7C064062A24A}" destId="{5FD315C2-5A1E-4D34-ADD1-FA31842F59F4}" srcOrd="0" destOrd="0" presId="urn:microsoft.com/office/officeart/2005/8/layout/cycle6"/>
    <dgm:cxn modelId="{4A53AD53-DA72-418A-96FD-BB7C7F925CC0}" type="presOf" srcId="{BFF3B70C-3319-4C9D-80A6-8B1AAD3878D1}" destId="{DA25C3C1-F734-4891-BFE2-047F5EAA2A2E}" srcOrd="0" destOrd="0" presId="urn:microsoft.com/office/officeart/2005/8/layout/cycle6"/>
    <dgm:cxn modelId="{C3F868E8-D8F9-4C18-9509-F6B1D29D32F7}" type="presParOf" srcId="{BC2AE07B-F3E0-4929-BB1A-3688B1421125}" destId="{7A148637-1E70-4FBB-B324-6EE4ED39A33D}" srcOrd="0" destOrd="0" presId="urn:microsoft.com/office/officeart/2005/8/layout/cycle6"/>
    <dgm:cxn modelId="{2E1DF887-C8B9-4FCA-AB6B-9DBEF3C2D53E}" type="presParOf" srcId="{BC2AE07B-F3E0-4929-BB1A-3688B1421125}" destId="{958A98D1-D284-4FE4-9163-9CE0819CB925}" srcOrd="1" destOrd="0" presId="urn:microsoft.com/office/officeart/2005/8/layout/cycle6"/>
    <dgm:cxn modelId="{1B97CDFE-736F-4DF8-8941-59CAABE4F17B}" type="presParOf" srcId="{BC2AE07B-F3E0-4929-BB1A-3688B1421125}" destId="{DA25C3C1-F734-4891-BFE2-047F5EAA2A2E}" srcOrd="2" destOrd="0" presId="urn:microsoft.com/office/officeart/2005/8/layout/cycle6"/>
    <dgm:cxn modelId="{69CE1526-4DA1-4593-AE99-86EAE683ECBE}" type="presParOf" srcId="{BC2AE07B-F3E0-4929-BB1A-3688B1421125}" destId="{94D4EE17-17C7-44FC-A1AE-A4BF9D1E1E0B}" srcOrd="3" destOrd="0" presId="urn:microsoft.com/office/officeart/2005/8/layout/cycle6"/>
    <dgm:cxn modelId="{B3DF0FBE-1B80-4C4C-93D6-F91974755E39}" type="presParOf" srcId="{BC2AE07B-F3E0-4929-BB1A-3688B1421125}" destId="{9A57EA9D-DF7A-4E52-8DB6-E775543F38E8}" srcOrd="4" destOrd="0" presId="urn:microsoft.com/office/officeart/2005/8/layout/cycle6"/>
    <dgm:cxn modelId="{CE79C3C3-51CA-4931-B6A3-AE0467DB43C0}" type="presParOf" srcId="{BC2AE07B-F3E0-4929-BB1A-3688B1421125}" destId="{391701DE-DA33-4113-945C-2762244D640E}" srcOrd="5" destOrd="0" presId="urn:microsoft.com/office/officeart/2005/8/layout/cycle6"/>
    <dgm:cxn modelId="{294C24F1-3004-43BA-8DBB-DDE39C096C8F}" type="presParOf" srcId="{BC2AE07B-F3E0-4929-BB1A-3688B1421125}" destId="{C5BE3CBC-7B49-4FCD-AA2F-ED1BFD997C42}" srcOrd="6" destOrd="0" presId="urn:microsoft.com/office/officeart/2005/8/layout/cycle6"/>
    <dgm:cxn modelId="{1C78A678-3647-4CA0-942F-8D668EDF6820}" type="presParOf" srcId="{BC2AE07B-F3E0-4929-BB1A-3688B1421125}" destId="{F7CA2362-F122-44BA-800C-6B72BAE24371}" srcOrd="7" destOrd="0" presId="urn:microsoft.com/office/officeart/2005/8/layout/cycle6"/>
    <dgm:cxn modelId="{6A09DB1A-B65D-4AA6-9171-4E64FD1C94D4}" type="presParOf" srcId="{BC2AE07B-F3E0-4929-BB1A-3688B1421125}" destId="{5FD315C2-5A1E-4D34-ADD1-FA31842F59F4}" srcOrd="8" destOrd="0" presId="urn:microsoft.com/office/officeart/2005/8/layout/cycle6"/>
    <dgm:cxn modelId="{040BC094-7542-4727-BF1B-5F1762D1A9D9}" type="presParOf" srcId="{BC2AE07B-F3E0-4929-BB1A-3688B1421125}" destId="{90548C8E-41CB-45B8-A1A3-D46FE7149841}" srcOrd="9" destOrd="0" presId="urn:microsoft.com/office/officeart/2005/8/layout/cycle6"/>
    <dgm:cxn modelId="{674C1DF6-E2C8-4A48-9470-331A283D0127}" type="presParOf" srcId="{BC2AE07B-F3E0-4929-BB1A-3688B1421125}" destId="{AFB30320-48A7-443E-A96C-DB0D7E92FF90}" srcOrd="10" destOrd="0" presId="urn:microsoft.com/office/officeart/2005/8/layout/cycle6"/>
    <dgm:cxn modelId="{09B947D2-31C4-4234-87CA-5E6E2544A40C}" type="presParOf" srcId="{BC2AE07B-F3E0-4929-BB1A-3688B1421125}" destId="{3EC91B43-A502-4502-AF75-68EC7293B6C2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148637-1E70-4FBB-B324-6EE4ED39A33D}">
      <dsp:nvSpPr>
        <dsp:cNvPr id="0" name=""/>
        <dsp:cNvSpPr/>
      </dsp:nvSpPr>
      <dsp:spPr>
        <a:xfrm>
          <a:off x="4436548" y="1722"/>
          <a:ext cx="2302857" cy="14968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700" kern="1200" dirty="0">
              <a:latin typeface="NikoshBAN" panose="02000000000000000000" pitchFamily="2" charset="0"/>
              <a:cs typeface="NikoshBAN" panose="02000000000000000000" pitchFamily="2" charset="0"/>
            </a:rPr>
            <a:t>জন্ম</a:t>
          </a:r>
          <a:endParaRPr lang="en-US" sz="57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509619" y="74793"/>
        <a:ext cx="2156715" cy="1350715"/>
      </dsp:txXfrm>
    </dsp:sp>
    <dsp:sp modelId="{DA25C3C1-F734-4891-BFE2-047F5EAA2A2E}">
      <dsp:nvSpPr>
        <dsp:cNvPr id="0" name=""/>
        <dsp:cNvSpPr/>
      </dsp:nvSpPr>
      <dsp:spPr>
        <a:xfrm>
          <a:off x="3114538" y="750151"/>
          <a:ext cx="4946878" cy="4946878"/>
        </a:xfrm>
        <a:custGeom>
          <a:avLst/>
          <a:gdLst/>
          <a:ahLst/>
          <a:cxnLst/>
          <a:rect l="0" t="0" r="0" b="0"/>
          <a:pathLst>
            <a:path>
              <a:moveTo>
                <a:pt x="3641463" y="293159"/>
              </a:moveTo>
              <a:arcTo wR="2473439" hR="2473439" stAng="17890736" swAng="262637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4EE17-17C7-44FC-A1AE-A4BF9D1E1E0B}">
      <dsp:nvSpPr>
        <dsp:cNvPr id="0" name=""/>
        <dsp:cNvSpPr/>
      </dsp:nvSpPr>
      <dsp:spPr>
        <a:xfrm>
          <a:off x="6909987" y="2475162"/>
          <a:ext cx="2302857" cy="14968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200" kern="1200">
              <a:latin typeface="NikoshBAN" panose="02000000000000000000" pitchFamily="2" charset="0"/>
              <a:cs typeface="NikoshBAN" panose="02000000000000000000" pitchFamily="2" charset="0"/>
            </a:rPr>
            <a:t>পিতা</a:t>
          </a:r>
          <a:endParaRPr lang="en-US" sz="5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983058" y="2548233"/>
        <a:ext cx="2156715" cy="1350715"/>
      </dsp:txXfrm>
    </dsp:sp>
    <dsp:sp modelId="{391701DE-DA33-4113-945C-2762244D640E}">
      <dsp:nvSpPr>
        <dsp:cNvPr id="0" name=""/>
        <dsp:cNvSpPr/>
      </dsp:nvSpPr>
      <dsp:spPr>
        <a:xfrm>
          <a:off x="3180695" y="567078"/>
          <a:ext cx="4946878" cy="4946878"/>
        </a:xfrm>
        <a:custGeom>
          <a:avLst/>
          <a:gdLst/>
          <a:ahLst/>
          <a:cxnLst/>
          <a:rect l="0" t="0" r="0" b="0"/>
          <a:pathLst>
            <a:path>
              <a:moveTo>
                <a:pt x="4758141" y="3421086"/>
              </a:moveTo>
              <a:arcTo wR="2473439" hR="2473439" stAng="1351660" swAng="243059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BE3CBC-7B49-4FCD-AA2F-ED1BFD997C42}">
      <dsp:nvSpPr>
        <dsp:cNvPr id="0" name=""/>
        <dsp:cNvSpPr/>
      </dsp:nvSpPr>
      <dsp:spPr>
        <a:xfrm>
          <a:off x="4457162" y="4818580"/>
          <a:ext cx="2302857" cy="14968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200" kern="1200" dirty="0">
              <a:latin typeface="NikoshBAN" panose="02000000000000000000" pitchFamily="2" charset="0"/>
              <a:cs typeface="NikoshBAN" panose="02000000000000000000" pitchFamily="2" charset="0"/>
            </a:rPr>
            <a:t>জন্ম স্থান</a:t>
          </a:r>
          <a:endParaRPr lang="en-US" sz="5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530233" y="4891651"/>
        <a:ext cx="2156715" cy="1350715"/>
      </dsp:txXfrm>
    </dsp:sp>
    <dsp:sp modelId="{5FD315C2-5A1E-4D34-ADD1-FA31842F59F4}">
      <dsp:nvSpPr>
        <dsp:cNvPr id="0" name=""/>
        <dsp:cNvSpPr/>
      </dsp:nvSpPr>
      <dsp:spPr>
        <a:xfrm>
          <a:off x="3049953" y="570955"/>
          <a:ext cx="4946878" cy="4946878"/>
        </a:xfrm>
        <a:custGeom>
          <a:avLst/>
          <a:gdLst/>
          <a:ahLst/>
          <a:cxnLst/>
          <a:rect l="0" t="0" r="0" b="0"/>
          <a:pathLst>
            <a:path>
              <a:moveTo>
                <a:pt x="1391081" y="4697490"/>
              </a:moveTo>
              <a:arcTo wR="2473439" hR="2473439" stAng="6957021" swAng="249650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548C8E-41CB-45B8-A1A3-D46FE7149841}">
      <dsp:nvSpPr>
        <dsp:cNvPr id="0" name=""/>
        <dsp:cNvSpPr/>
      </dsp:nvSpPr>
      <dsp:spPr>
        <a:xfrm>
          <a:off x="1963109" y="2475162"/>
          <a:ext cx="2302857" cy="14968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200" kern="1200" dirty="0">
              <a:latin typeface="NikoshBAN" panose="02000000000000000000" pitchFamily="2" charset="0"/>
              <a:cs typeface="NikoshBAN" panose="02000000000000000000" pitchFamily="2" charset="0"/>
            </a:rPr>
            <a:t>মৃত্যু</a:t>
          </a:r>
          <a:endParaRPr lang="en-US" sz="5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036180" y="2548233"/>
        <a:ext cx="2156715" cy="1350715"/>
      </dsp:txXfrm>
    </dsp:sp>
    <dsp:sp modelId="{3EC91B43-A502-4502-AF75-68EC7293B6C2}">
      <dsp:nvSpPr>
        <dsp:cNvPr id="0" name=""/>
        <dsp:cNvSpPr/>
      </dsp:nvSpPr>
      <dsp:spPr>
        <a:xfrm>
          <a:off x="3114538" y="750151"/>
          <a:ext cx="4946878" cy="4946878"/>
        </a:xfrm>
        <a:custGeom>
          <a:avLst/>
          <a:gdLst/>
          <a:ahLst/>
          <a:cxnLst/>
          <a:rect l="0" t="0" r="0" b="0"/>
          <a:pathLst>
            <a:path>
              <a:moveTo>
                <a:pt x="121703" y="1707124"/>
              </a:moveTo>
              <a:arcTo wR="2473439" hR="2473439" stAng="11882894" swAng="262637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6883F-601A-435A-8A27-75BC169317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28CC1-356C-46B7-9778-6B51BA0B6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5D5A09-E40E-4E81-BA8F-0F2B22D8C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F85B-09E6-4286-A7BA-249D17EF9563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04897-4434-4F39-B21C-C0518C3A0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9577EA-D995-4602-828E-1762F043B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15A57-8571-4CD2-AD2F-94C8B0B14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12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3B38B-0D9F-499D-9BEF-FCB197C89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A415CA-CFD9-4953-A8F9-B3907B79A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305FFA-6C11-43DB-A368-4B8FD210E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F85B-09E6-4286-A7BA-249D17EF9563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1816D-544B-4B20-B5B5-F870985BF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545E7C-6FD9-4E09-A7D8-DF7A850F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15A57-8571-4CD2-AD2F-94C8B0B14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073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1AC34D-B073-4FFC-98E6-117845A3A7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A5D387-BCCD-48DF-9519-5DD498E26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64C71-AFDE-4489-824D-5B3DD31F8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F85B-09E6-4286-A7BA-249D17EF9563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981E1-A1C4-4AA5-81A1-72AA70EBD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EF5A2-7388-4388-ADA4-E48C59E81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15A57-8571-4CD2-AD2F-94C8B0B14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31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02A86-27C0-4DCE-8676-8A27E08E1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B8FCC-624A-4C8F-9850-5512B634F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027BC-EC3E-4B3E-A5A6-04D44145B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F85B-09E6-4286-A7BA-249D17EF9563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56744-13CC-4F35-BA2B-91ACABCDC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695CD-37A2-47FC-9205-0BFFA5951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15A57-8571-4CD2-AD2F-94C8B0B14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19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9A031-0F41-4B16-BCEE-FCFED7291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F6869-609C-406B-B590-6E3D1869D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F32B4-4AC9-4647-96C1-58ADD1F97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F85B-09E6-4286-A7BA-249D17EF9563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8F0EA-916D-4332-9096-BE11454D3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E0A53-351C-4F7A-8005-14F875CCB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15A57-8571-4CD2-AD2F-94C8B0B14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0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FB207-6BCB-485A-AAB3-791053609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E1430-A289-4587-AA28-ACC9C3AA7C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A668C4-DBE7-4162-A16E-3ABDB8CA6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B08EE2-0581-419A-B3CA-5699EDD4C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F85B-09E6-4286-A7BA-249D17EF9563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BF9DFC-121A-488B-913C-400B990B6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BE073-8F7B-40F5-9945-164807BC6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15A57-8571-4CD2-AD2F-94C8B0B14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32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929EB-FF60-47C8-806D-A4C145586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8C9B6-BFB0-4C94-9D5F-58FA536D4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168E2B-002F-4475-8909-58364008CE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2C8CA7-AEB1-4B0B-A1AD-77861D28E7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55D66-8859-4ADD-94A1-7078A17A1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DA1EFA-F2EC-4F70-B764-42C7BDAC6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F85B-09E6-4286-A7BA-249D17EF9563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283086-DDBC-4F8B-A423-09C173E30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B09EF1-E43A-4D3C-9AA7-304B8BB82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15A57-8571-4CD2-AD2F-94C8B0B14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559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64C27-BFB6-41A9-9C91-1E2A6B0BC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13919B-2150-40C9-9001-1065F2A48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F85B-09E6-4286-A7BA-249D17EF9563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75347A-263C-43A1-B2A6-B9E17EBDC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1A259E-83DF-4E80-88FA-7B7F3F69E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15A57-8571-4CD2-AD2F-94C8B0B14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55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914758-2F2A-4B90-B29F-72BE526DA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F85B-09E6-4286-A7BA-249D17EF9563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3C994C-4629-40F4-B14B-0FFCCC5DB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489070-730E-47CF-8CCD-2F4072BA2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15A57-8571-4CD2-AD2F-94C8B0B14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766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E4E23-D957-45B7-ABD0-1E12D53CB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C59AF-D3B9-4F11-AB6E-C8B113AFA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844A51-D468-489C-9F51-941BD1073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3A2299-BFAD-41CA-9651-14389FC9F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F85B-09E6-4286-A7BA-249D17EF9563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672A3D-7DCC-4D13-AA4E-6341CE41E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E12B5-0A08-4DD5-8043-65E0FD78F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15A57-8571-4CD2-AD2F-94C8B0B14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9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8D39F-5192-4B47-922E-4A9407EC6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CFBDA1-0E4E-4535-A40E-D02EE94310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D6A0E7-11F1-4884-A11B-FFEC8F39E3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6F58F-4CD9-4A03-8477-0BF150DCF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F85B-09E6-4286-A7BA-249D17EF9563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6C8958-3A87-4FF7-B324-87155A9A2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565F8-D915-4BEF-A95F-CEFCED239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15A57-8571-4CD2-AD2F-94C8B0B14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8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F011E-263E-4BB1-89AF-C8CF06A98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7C35D2-2F61-4384-A1B9-76000F282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2FD91-BCC6-4146-A708-0E55CA825E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3F85B-09E6-4286-A7BA-249D17EF9563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A5ACB-6F21-4843-A485-DD8192D84F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0C14B-DD39-47A5-B18D-5A79633402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15A57-8571-4CD2-AD2F-94C8B0B14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118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B855F1-AC0E-4B39-83A7-8A0C110AE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988" y="668960"/>
            <a:ext cx="8268789" cy="55358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8707943">
            <a:off x="1975404" y="1322322"/>
            <a:ext cx="1651463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4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7632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87E2EF-153C-44A0-AA1F-15752080172E}"/>
              </a:ext>
            </a:extLst>
          </p:cNvPr>
          <p:cNvSpPr txBox="1"/>
          <p:nvPr/>
        </p:nvSpPr>
        <p:spPr>
          <a:xfrm>
            <a:off x="2395671" y="4181481"/>
            <a:ext cx="4498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ধাঁই ধপাধপ তবলা বাজে-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3445C5-2013-4ACD-98AA-F5D2D6D2E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098" y="3137451"/>
            <a:ext cx="2857500" cy="2857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D3A979A-F11C-45E5-A73E-8DBFF059C846}"/>
              </a:ext>
            </a:extLst>
          </p:cNvPr>
          <p:cNvSpPr/>
          <p:nvPr/>
        </p:nvSpPr>
        <p:spPr>
          <a:xfrm>
            <a:off x="1082879" y="1099530"/>
            <a:ext cx="48478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আজকে আমার মনের মাঝে</a:t>
            </a:r>
            <a:endParaRPr lang="bn-BD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12598D-C62E-4179-9C6A-066F29F74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855" y="492822"/>
            <a:ext cx="1746220" cy="213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8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6C90D4-A515-45A8-BA76-5A0CE2639DEC}"/>
              </a:ext>
            </a:extLst>
          </p:cNvPr>
          <p:cNvSpPr txBox="1"/>
          <p:nvPr/>
        </p:nvSpPr>
        <p:spPr>
          <a:xfrm>
            <a:off x="947774" y="2659952"/>
            <a:ext cx="4120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রাম খটাখট ঘ্যাঁচাং ঘ্যাঁচ</a:t>
            </a:r>
            <a:endParaRPr lang="bn-BD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কথায় কাটে কাথার প্যাঁচ।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00CBF0-6DE8-4DDF-A72F-1A06E82F8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872" y="1930400"/>
            <a:ext cx="5277311" cy="300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2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A62065-C90F-4A66-911A-46AECA658B87}"/>
              </a:ext>
            </a:extLst>
          </p:cNvPr>
          <p:cNvSpPr txBox="1"/>
          <p:nvPr/>
        </p:nvSpPr>
        <p:spPr>
          <a:xfrm>
            <a:off x="1235888" y="1505585"/>
            <a:ext cx="4047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ঘনিয়ে এলো ঘুমের ঘোর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lang="bn-BD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8653B2-6E91-4F7B-8721-68F5852E5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618" y="515431"/>
            <a:ext cx="4039636" cy="26881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6A41CE-9AAD-46E2-AD05-70AC26091A1B}"/>
              </a:ext>
            </a:extLst>
          </p:cNvPr>
          <p:cNvSpPr txBox="1"/>
          <p:nvPr/>
        </p:nvSpPr>
        <p:spPr>
          <a:xfrm>
            <a:off x="2376557" y="4503020"/>
            <a:ext cx="3746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গানের পালা সাঙ্গো মোর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E7465A-242B-4AB8-81E4-C38D687F1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688" y="3733275"/>
            <a:ext cx="3377028" cy="224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43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C53194-6A9F-4289-AF76-E800842C54C8}"/>
              </a:ext>
            </a:extLst>
          </p:cNvPr>
          <p:cNvSpPr txBox="1"/>
          <p:nvPr/>
        </p:nvSpPr>
        <p:spPr>
          <a:xfrm>
            <a:off x="2408082" y="1804561"/>
            <a:ext cx="7235687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শব্দার্থ </a:t>
            </a:r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</a:t>
            </a:r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endParaRPr lang="bn-BD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ঠেকায় -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তবলা -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ঘুম -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৪। সাঙ্গ -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8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962D01-B628-4C58-A81E-0EB5180EF56F}"/>
              </a:ext>
            </a:extLst>
          </p:cNvPr>
          <p:cNvSpPr txBox="1"/>
          <p:nvPr/>
        </p:nvSpPr>
        <p:spPr>
          <a:xfrm>
            <a:off x="2743199" y="1790510"/>
            <a:ext cx="64538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যুক্তব্যঞ্জন ভেঙ্গে দেখাও ও শব্দ </a:t>
            </a:r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লিখ-</a:t>
            </a:r>
          </a:p>
          <a:p>
            <a:pPr algn="ctr"/>
            <a:endParaRPr lang="bn-BD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সাঙ্গ, ঙ্গ-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ঘুমের, ঘু-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প্যাঁচ, প্যাঁ-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23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B3623D7-4DC2-49C5-A023-37F431D1D953}"/>
              </a:ext>
            </a:extLst>
          </p:cNvPr>
          <p:cNvSpPr txBox="1"/>
          <p:nvPr/>
        </p:nvSpPr>
        <p:spPr>
          <a:xfrm>
            <a:off x="2384706" y="1847528"/>
            <a:ext cx="72469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দলীয়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</a:p>
          <a:p>
            <a:pPr algn="ctr"/>
            <a:endParaRPr lang="bn-BD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 দল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- ক.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ুটছে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ো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াচ্ছে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 err="1" smtClean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নীল</a:t>
            </a:r>
            <a:r>
              <a:rPr lang="en-US" sz="3200" dirty="0" smtClean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200" dirty="0" smtClean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খ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তবলা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কো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বাজে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r>
              <a:rPr lang="en-US" sz="32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হলুদ</a:t>
            </a:r>
            <a:r>
              <a:rPr lang="en-US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2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গ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ানের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সাঙ্গ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5612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7179FC-4FDB-4A1C-9B99-C502546D8162}"/>
              </a:ext>
            </a:extLst>
          </p:cNvPr>
          <p:cNvSpPr txBox="1"/>
          <p:nvPr/>
        </p:nvSpPr>
        <p:spPr>
          <a:xfrm>
            <a:off x="2436179" y="1898202"/>
            <a:ext cx="69515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</a:p>
          <a:p>
            <a:pPr algn="ctr"/>
            <a:endParaRPr lang="bn-BD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১। মনের মাঝে কী বাজে?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২। তবলা, ঘুম, সাঙ্গ প্রভৃতি শব্দগুলোর অর্থ লিখ।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আবোল-তাবোল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ছড়াটি কে লিখেছেন?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16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CBE7AC-861B-4D2F-86B3-688A935DB86D}"/>
              </a:ext>
            </a:extLst>
          </p:cNvPr>
          <p:cNvSpPr txBox="1"/>
          <p:nvPr/>
        </p:nvSpPr>
        <p:spPr>
          <a:xfrm>
            <a:off x="4853799" y="985143"/>
            <a:ext cx="2303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ধন্যবাদ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6EAECD-3339-409F-812E-9FC82DAAE4B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653" y="2088073"/>
            <a:ext cx="5370016" cy="357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10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77F5CE-755F-4C9C-84A6-92F57194C23E}"/>
              </a:ext>
            </a:extLst>
          </p:cNvPr>
          <p:cNvSpPr txBox="1"/>
          <p:nvPr/>
        </p:nvSpPr>
        <p:spPr>
          <a:xfrm>
            <a:off x="2810932" y="1491775"/>
            <a:ext cx="6660446" cy="3662541"/>
          </a:xfrm>
          <a:prstGeom prst="rect">
            <a:avLst/>
          </a:prstGeom>
          <a:solidFill>
            <a:srgbClr val="0070C0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জাহিদুল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endParaRPr lang="bn-BD" sz="32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কুমারকোটা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r>
              <a:rPr lang="bn-BD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lang="bn-BD" sz="3200" dirty="0">
              <a:solidFill>
                <a:schemeClr val="tx1">
                  <a:lumMod val="85000"/>
                  <a:lumOff val="1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শালিখা,মাগুরা</a:t>
            </a:r>
            <a:r>
              <a:rPr lang="bn-BD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মোবাইলঃ ০১৭১৮৮০২৫৭৫</a:t>
            </a:r>
          </a:p>
          <a:p>
            <a:r>
              <a:rPr lang="bn-BD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zahid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040419</a:t>
            </a:r>
            <a:r>
              <a:rPr lang="bn-BD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@gmail.com</a:t>
            </a:r>
            <a:endParaRPr lang="bn-BD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506" y="2167468"/>
            <a:ext cx="1277872" cy="163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1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F6F6FA-992F-4D54-8191-5A8191A33972}"/>
              </a:ext>
            </a:extLst>
          </p:cNvPr>
          <p:cNvSpPr txBox="1"/>
          <p:nvPr/>
        </p:nvSpPr>
        <p:spPr>
          <a:xfrm>
            <a:off x="2922624" y="1584547"/>
            <a:ext cx="6378131" cy="31700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as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চতুর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াংলা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ল-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আবোল-তাবোল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70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CF082A-6878-4E45-8928-7C088F9348E6}"/>
              </a:ext>
            </a:extLst>
          </p:cNvPr>
          <p:cNvSpPr txBox="1"/>
          <p:nvPr/>
        </p:nvSpPr>
        <p:spPr>
          <a:xfrm>
            <a:off x="1571460" y="487152"/>
            <a:ext cx="9140083" cy="58785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যা যা শিখবে-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শোনাঃ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১ উচ্চারিত পঠিত বাক্য শুনে বলতে পারবে।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৫ প্রশ্ন শুনে বুঝতে পারবে।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বলাঃ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 যুক্তব্যঞ্জন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সহযোগে গঠিত শব্দ স্পষ্ট ও শুদ্ধভাবে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বলতে পারবে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২ কবিতাটি সঠিক ছন্দে আবৃত্তি করতে পারবে।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পড়াঃ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১ যুক্তব্যঞ্জন সহযোগে গঠিত শব্দ পড়তে পারবে।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১ পাঠে ব্যবহৃত শব্দ স্পষ্ট ও শুদ্ধভাবে পড়তে পারবে।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1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37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7E6F3D-BD35-4D32-B05B-A367B2194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09" y="556578"/>
            <a:ext cx="4090013" cy="27833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C89974-2CEA-4790-8675-CDB214920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998" y="556579"/>
            <a:ext cx="4589313" cy="27833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63CDDD-DA3E-4AA4-9E80-4F99EA836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998" y="3960000"/>
            <a:ext cx="3358823" cy="2326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4F1D69-1C93-40CF-A9F8-8893098E6A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579" y="3960000"/>
            <a:ext cx="2879466" cy="2326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DFC71FF-BBD6-4DA0-BC28-871495D39F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067" y="556578"/>
            <a:ext cx="2012977" cy="20186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09E4AF-F396-414B-AC3C-F5B8D82F3CF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09" y="3960000"/>
            <a:ext cx="4081232" cy="232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8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81F77D-71BA-4AA2-8178-85B0C94029B1}"/>
              </a:ext>
            </a:extLst>
          </p:cNvPr>
          <p:cNvSpPr txBox="1"/>
          <p:nvPr/>
        </p:nvSpPr>
        <p:spPr>
          <a:xfrm>
            <a:off x="4494530" y="2592917"/>
            <a:ext cx="2775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আবোল-তাবোল</a:t>
            </a:r>
          </a:p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সুকুমার রায়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01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06EE2CF-2B84-4809-BE94-14B06E8567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5526857"/>
              </p:ext>
            </p:extLst>
          </p:nvPr>
        </p:nvGraphicFramePr>
        <p:xfrm>
          <a:off x="658236" y="205410"/>
          <a:ext cx="11175955" cy="6447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0FE9BFC-3624-4276-867B-ED145EEA10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725" y="1845791"/>
            <a:ext cx="1704975" cy="23994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747071-1293-4EED-85B1-8862B162439A}"/>
              </a:ext>
            </a:extLst>
          </p:cNvPr>
          <p:cNvSpPr txBox="1"/>
          <p:nvPr/>
        </p:nvSpPr>
        <p:spPr>
          <a:xfrm>
            <a:off x="5115402" y="4296706"/>
            <a:ext cx="2261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সুকুমার রায়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5D32A80-02F3-4B8E-8FCF-46B9EE0ACE91}"/>
              </a:ext>
            </a:extLst>
          </p:cNvPr>
          <p:cNvSpPr/>
          <p:nvPr/>
        </p:nvSpPr>
        <p:spPr>
          <a:xfrm>
            <a:off x="7664174" y="565337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AFA9CE1-FDC3-4C3A-AC32-D69725102668}"/>
              </a:ext>
            </a:extLst>
          </p:cNvPr>
          <p:cNvSpPr/>
          <p:nvPr/>
        </p:nvSpPr>
        <p:spPr>
          <a:xfrm rot="16200000">
            <a:off x="9939968" y="280318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FA2227B4-1E01-4ADF-A268-1F0116B82238}"/>
              </a:ext>
            </a:extLst>
          </p:cNvPr>
          <p:cNvSpPr/>
          <p:nvPr/>
        </p:nvSpPr>
        <p:spPr>
          <a:xfrm>
            <a:off x="3974964" y="685065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id="{AEEA1366-8F2A-4467-BBF5-07F43AEFCA92}"/>
              </a:ext>
            </a:extLst>
          </p:cNvPr>
          <p:cNvSpPr/>
          <p:nvPr/>
        </p:nvSpPr>
        <p:spPr>
          <a:xfrm rot="16200000">
            <a:off x="1656854" y="370339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571D83-A83A-4BC5-AA8E-753A43171B48}"/>
              </a:ext>
            </a:extLst>
          </p:cNvPr>
          <p:cNvSpPr txBox="1"/>
          <p:nvPr/>
        </p:nvSpPr>
        <p:spPr>
          <a:xfrm>
            <a:off x="1057868" y="665771"/>
            <a:ext cx="263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৩০ অক্টোবর ১৮৮৭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C8C73B-63A4-49BF-B1F8-166C6BFB8380}"/>
              </a:ext>
            </a:extLst>
          </p:cNvPr>
          <p:cNvSpPr txBox="1"/>
          <p:nvPr/>
        </p:nvSpPr>
        <p:spPr>
          <a:xfrm>
            <a:off x="10509637" y="446598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8A0C8D-1C68-44D0-BE8C-E0410865C03E}"/>
              </a:ext>
            </a:extLst>
          </p:cNvPr>
          <p:cNvSpPr txBox="1"/>
          <p:nvPr/>
        </p:nvSpPr>
        <p:spPr>
          <a:xfrm>
            <a:off x="9290756" y="1526202"/>
            <a:ext cx="24977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উপেন্দ্রকিশোর রায়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চৌ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ধু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্রী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204FE0-D17F-47F9-86E5-97495DEFB489}"/>
              </a:ext>
            </a:extLst>
          </p:cNvPr>
          <p:cNvSpPr txBox="1"/>
          <p:nvPr/>
        </p:nvSpPr>
        <p:spPr>
          <a:xfrm>
            <a:off x="8806263" y="5541747"/>
            <a:ext cx="1749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DD5933-0E1F-4DC5-B104-5CEC087D8A67}"/>
              </a:ext>
            </a:extLst>
          </p:cNvPr>
          <p:cNvSpPr txBox="1"/>
          <p:nvPr/>
        </p:nvSpPr>
        <p:spPr>
          <a:xfrm>
            <a:off x="973081" y="4835315"/>
            <a:ext cx="2576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১০ সেপ্টেম্বর ১৯২৩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44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11" grpId="0" animBg="1"/>
      <p:bldP spid="12" grpId="0" animBg="1"/>
      <p:bldP spid="13" grpId="0" animBg="1"/>
      <p:bldP spid="15" grpId="0" animBg="1"/>
      <p:bldP spid="18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0573B7-2CDE-4C55-B93E-CA264C195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86" y="1079125"/>
            <a:ext cx="6465218" cy="39647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E727AD-C7B7-4C9F-A509-38B6B609B766}"/>
              </a:ext>
            </a:extLst>
          </p:cNvPr>
          <p:cNvSpPr txBox="1"/>
          <p:nvPr/>
        </p:nvSpPr>
        <p:spPr>
          <a:xfrm>
            <a:off x="4402183" y="5342210"/>
            <a:ext cx="3122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ঠ (আবৃত্তি)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01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34EA22-70DD-457A-B6A1-874B653FD233}"/>
              </a:ext>
            </a:extLst>
          </p:cNvPr>
          <p:cNvSpPr txBox="1"/>
          <p:nvPr/>
        </p:nvSpPr>
        <p:spPr>
          <a:xfrm>
            <a:off x="3884180" y="4539603"/>
            <a:ext cx="42666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ছু্টলে কথা, থামায় কে?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আজকে  ঠেকায় আমায় কে?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306CA1-134B-4CE4-A2BF-F1DC0E667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86" y="1140331"/>
            <a:ext cx="5620823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2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322</Words>
  <Application>Microsoft Office PowerPoint</Application>
  <PresentationFormat>Widescreen</PresentationFormat>
  <Paragraphs>67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118</cp:revision>
  <dcterms:created xsi:type="dcterms:W3CDTF">2018-03-20T10:28:21Z</dcterms:created>
  <dcterms:modified xsi:type="dcterms:W3CDTF">2019-05-23T16:17:55Z</dcterms:modified>
</cp:coreProperties>
</file>